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836A"/>
    <a:srgbClr val="48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39" d="100"/>
          <a:sy n="139" d="100"/>
        </p:scale>
        <p:origin x="176" y="5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159c03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159c03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159c03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159c03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159c03a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159c03a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159c03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159c03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159c03a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159c03a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159c03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159c03a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159c03a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159c03a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0a2120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0a2120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62CA1-7018-554E-A4EA-82A10CFA606C}"/>
              </a:ext>
            </a:extLst>
          </p:cNvPr>
          <p:cNvSpPr txBox="1"/>
          <p:nvPr/>
        </p:nvSpPr>
        <p:spPr>
          <a:xfrm>
            <a:off x="2943324" y="1567922"/>
            <a:ext cx="53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Financial Best</a:t>
            </a:r>
          </a:p>
          <a:p>
            <a:r>
              <a:rPr lang="en-US" sz="4400" b="1" strike="sngStrike" dirty="0">
                <a:solidFill>
                  <a:srgbClr val="30836A"/>
                </a:solidFill>
                <a:latin typeface="Trebuchet MS" panose="020B0703020202090204" pitchFamily="34" charset="0"/>
              </a:rPr>
              <a:t>Practices</a:t>
            </a:r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17075-4DA3-A344-849C-B911C49A82F3}"/>
              </a:ext>
            </a:extLst>
          </p:cNvPr>
          <p:cNvSpPr txBox="1"/>
          <p:nvPr/>
        </p:nvSpPr>
        <p:spPr>
          <a:xfrm>
            <a:off x="0" y="1137462"/>
            <a:ext cx="9144000" cy="267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The important and difficult job is</a:t>
            </a:r>
            <a:b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never to find the right answer, it</a:t>
            </a:r>
            <a:b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is to find the right question.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703020202090204" pitchFamily="34" charset="0"/>
              </a:rPr>
              <a:t>Peter Drucker, The Practice of Management (1954)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6BB00-92E9-CA4E-9F15-AABEA0A2C27A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#1: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Is my financial life organized and protected?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0242E-447C-8A4F-897A-C94C1DD8A424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#1: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Is my financial life organized and protected?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F14DB-432E-6A4B-A8EA-29F136602C48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#1: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Is my financial life organized and protected?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06A0CA-2280-2B4E-AA1E-37066E996677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484A47"/>
                </a:solidFill>
                <a:latin typeface="Trebuchet MS" panose="020B0703020202090204" pitchFamily="34" charset="0"/>
              </a:rPr>
              <a:t>Question #2:</a:t>
            </a:r>
          </a:p>
          <a:p>
            <a:pPr algn="ctr"/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What are the long-term costs to my financial habits?</a:t>
            </a:r>
            <a:endParaRPr lang="en-US" sz="1800" dirty="0">
              <a:solidFill>
                <a:srgbClr val="30836A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1FF64-DC7B-1A47-A43E-14BCB6BA40A0}"/>
              </a:ext>
            </a:extLst>
          </p:cNvPr>
          <p:cNvSpPr txBox="1"/>
          <p:nvPr/>
        </p:nvSpPr>
        <p:spPr>
          <a:xfrm>
            <a:off x="493154" y="1833086"/>
            <a:ext cx="268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#3: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How much is enough?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97622-BD16-3544-A0A6-FBD442C4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662" y="-203543"/>
            <a:ext cx="4739302" cy="5642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8CEB9-C1A0-5C47-997C-F0F1D80BB827}"/>
              </a:ext>
            </a:extLst>
          </p:cNvPr>
          <p:cNvSpPr txBox="1"/>
          <p:nvPr/>
        </p:nvSpPr>
        <p:spPr>
          <a:xfrm>
            <a:off x="6116714" y="1546018"/>
            <a:ext cx="26810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484A47"/>
                </a:solidFill>
                <a:latin typeface="Trebuchet MS" panose="020B0703020202090204" pitchFamily="34" charset="0"/>
              </a:rPr>
              <a:t>Question #4:</a:t>
            </a:r>
          </a:p>
          <a:p>
            <a:pPr algn="ctr"/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What motivates</a:t>
            </a:r>
            <a:b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n-US" sz="2400" b="1" dirty="0">
                <a:solidFill>
                  <a:srgbClr val="30836A"/>
                </a:solidFill>
                <a:latin typeface="Trebuchet MS" panose="020B0703020202090204" pitchFamily="34" charset="0"/>
              </a:rPr>
              <a:t>US</a:t>
            </a:r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 to reach </a:t>
            </a:r>
            <a:r>
              <a:rPr lang="en-US" sz="2400" b="1" dirty="0">
                <a:solidFill>
                  <a:srgbClr val="30836A"/>
                </a:solidFill>
                <a:latin typeface="Trebuchet MS" panose="020B0703020202090204" pitchFamily="34" charset="0"/>
              </a:rPr>
              <a:t>OUR</a:t>
            </a:r>
            <a:b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financial goals?</a:t>
            </a:r>
            <a:endParaRPr lang="en-US" sz="1800" dirty="0">
              <a:solidFill>
                <a:srgbClr val="30836A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0A150-88C8-C448-88C9-B18ECF62E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851" y="0"/>
            <a:ext cx="450396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E9E43-6987-424B-A7C2-1C48A5B1E769}"/>
              </a:ext>
            </a:extLst>
          </p:cNvPr>
          <p:cNvSpPr txBox="1"/>
          <p:nvPr/>
        </p:nvSpPr>
        <p:spPr>
          <a:xfrm>
            <a:off x="2943324" y="1567922"/>
            <a:ext cx="53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Financial Best</a:t>
            </a:r>
          </a:p>
          <a:p>
            <a:r>
              <a:rPr lang="en-US" sz="4400" b="1" strike="sngStrike" dirty="0">
                <a:solidFill>
                  <a:srgbClr val="30836A"/>
                </a:solidFill>
                <a:latin typeface="Trebuchet MS" panose="020B0703020202090204" pitchFamily="34" charset="0"/>
              </a:rPr>
              <a:t>Practices</a:t>
            </a:r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115</Words>
  <Application>Microsoft Macintosh PowerPoint</Application>
  <PresentationFormat>On-screen Show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Best Practices Questions</dc:title>
  <dc:creator>Bonnie Beam</dc:creator>
  <cp:lastModifiedBy>Microsoft Office User</cp:lastModifiedBy>
  <cp:revision>10</cp:revision>
  <dcterms:modified xsi:type="dcterms:W3CDTF">2020-05-29T16:51:41Z</dcterms:modified>
</cp:coreProperties>
</file>