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5" r:id="rId1"/>
  </p:sldMasterIdLst>
  <p:notesMasterIdLst>
    <p:notesMasterId r:id="rId61"/>
  </p:notesMasterIdLst>
  <p:sldIdLst>
    <p:sldId id="380" r:id="rId2"/>
    <p:sldId id="381" r:id="rId3"/>
    <p:sldId id="382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61" r:id="rId12"/>
    <p:sldId id="362" r:id="rId13"/>
    <p:sldId id="363" r:id="rId14"/>
    <p:sldId id="364" r:id="rId15"/>
    <p:sldId id="366" r:id="rId16"/>
    <p:sldId id="365" r:id="rId17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33" r:id="rId49"/>
    <p:sldId id="421" r:id="rId50"/>
    <p:sldId id="422" r:id="rId51"/>
    <p:sldId id="424" r:id="rId52"/>
    <p:sldId id="425" r:id="rId53"/>
    <p:sldId id="426" r:id="rId54"/>
    <p:sldId id="427" r:id="rId55"/>
    <p:sldId id="428" r:id="rId56"/>
    <p:sldId id="429" r:id="rId57"/>
    <p:sldId id="430" r:id="rId58"/>
    <p:sldId id="431" r:id="rId59"/>
    <p:sldId id="432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274" autoAdjust="0"/>
  </p:normalViewPr>
  <p:slideViewPr>
    <p:cSldViewPr snapToGrid="0">
      <p:cViewPr varScale="1">
        <p:scale>
          <a:sx n="123" d="100"/>
          <a:sy n="123" d="100"/>
        </p:scale>
        <p:origin x="6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392" y="-567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BC789-A522-4A1A-8FA7-05A45B42ABF0}" type="datetimeFigureOut">
              <a:rPr lang="en-AU" smtClean="0"/>
              <a:t>19/11/19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FF9D6-CD9E-4871-AD36-B049CD54BAA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73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A378-FFB2-8F47-A11D-676B2C07F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ADBC9-739C-2948-8098-5C078DC99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D806-3AFF-CF40-B5E8-0C889614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B8F20-3D4C-C746-8A8C-57654B74A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429B-DF36-C44B-A36F-92597486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0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9990-CD29-6F41-A424-96433BC5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0DFBF-63F0-4B47-9DEF-CB931A55B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3C747-016D-864E-B1B0-5ECE11DB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7E3A7-82B4-B748-A480-0F3A30CD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86957-5518-6248-B97B-751CEBE0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5B037-7F56-DD4F-B03C-CD723BB95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B3ADA-F2DE-9147-BCF8-92A2FAD8E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68B5F-2AEA-DD4E-A771-06E88779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C511BC-C9A1-E54E-9112-CB3BBC93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7D32-9031-E041-9D1B-7BEA9156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7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AE0B-853F-BA49-BE57-0815F024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C6880-08E2-D440-BD0F-4CD767DBA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D9530-0464-E34F-9A82-FBE60995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A9218-E1F7-164B-9289-9B06FE41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533BA-964E-7242-B4A7-03A4C0C8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2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F674-9B08-4F4A-99D3-3D3523D1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C5403-8FF4-D043-8660-0B9A309C3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70B84-A2F2-0446-B14E-7DC6A4D41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2160C-C789-7944-A416-169043DD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CC903-8B44-0644-812C-1FFAE97D5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57411-3A65-6440-B480-8DC6B329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4213B-ABBA-3C40-BDC2-04CB722D1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91B06-8B0D-5D4A-AFA3-FB18DDD93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4647-9DD0-A842-B535-ADDBCB5E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91BB9-18E4-6440-817E-66008A4E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7F996-B819-C24B-B848-D46FE8B1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7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717F-BAC3-0343-A2A0-290C55A4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D164F-6E2B-474F-B50A-40C62CDB4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3594D-8AFA-DB4C-AE50-C3B4DD41E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B4F84-ECAE-944A-AC67-D33C2E661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540E1-7A84-9444-B482-9ABA03344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3608F2-C7A9-CB4B-97D7-D6CB39E1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21A25-7987-AC45-B13D-0B4E819E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E269E9-889A-374F-8AEA-293F4358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259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9BC7-058F-D948-8D67-F405E8DDE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606D6B-453E-4346-8D37-C7382D34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2079F-1199-2D49-8F45-ED02A9E5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47C0C-8EBC-0049-A218-7653AFDD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0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950EB-4494-8C41-AB15-96B906D87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3C4B9-0F0D-D443-8E46-0D9ECA7C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94D8A-EC25-2344-9C18-21ACF090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8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F15B-6AAC-6346-A410-48E1CE5F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375A4-95B9-084F-9BC0-5B48B2EDC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337EC-C54D-7046-B202-3737B79F1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48E51-6189-7746-8178-DDC2CACB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A7BE0-DE62-B540-A242-4CDF73B8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8A9C9-B003-8148-AA97-D7D2CC91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18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91FC-6A0E-0648-9B27-9E70D095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B4D153-EDFA-844E-A10C-ECD9A8211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616F1-130D-2B41-B8B1-618512AB3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23D0A-901C-A04E-8193-87F6B908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FBA99-4F43-5748-A47C-C1350389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2A1CB-AD7A-BF45-ADF5-775116D1C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3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5071F-EBF5-3F4C-9C2B-F86DE4AC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D4FEE-F1B7-334C-B71B-A6224B9AD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2F797-0D3E-3C4C-85E5-78E7A56E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11/19/19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CD9C5-04D8-324C-9589-CDB922B19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E44AA-4EA0-274F-9ECC-447EE80EB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6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111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54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WORTH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8824DD-8660-4F41-B383-2C40F7A10563}"/>
              </a:ext>
            </a:extLst>
          </p:cNvPr>
          <p:cNvSpPr txBox="1">
            <a:spLocks/>
          </p:cNvSpPr>
          <p:nvPr/>
        </p:nvSpPr>
        <p:spPr>
          <a:xfrm>
            <a:off x="6575" y="5942126"/>
            <a:ext cx="12192000" cy="6901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AU" sz="3500" dirty="0">
              <a:solidFill>
                <a:schemeClr val="bg1"/>
              </a:solidFill>
              <a:latin typeface="Neuzeit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214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HONOR</a:t>
            </a:r>
          </a:p>
        </p:txBody>
      </p:sp>
    </p:spTree>
    <p:extLst>
      <p:ext uri="{BB962C8B-B14F-4D97-AF65-F5344CB8AC3E}">
        <p14:creationId xmlns:p14="http://schemas.microsoft.com/office/powerpoint/2010/main" val="15181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DIGNITY</a:t>
            </a:r>
          </a:p>
        </p:txBody>
      </p:sp>
    </p:spTree>
    <p:extLst>
      <p:ext uri="{BB962C8B-B14F-4D97-AF65-F5344CB8AC3E}">
        <p14:creationId xmlns:p14="http://schemas.microsoft.com/office/powerpoint/2010/main" val="6869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</a:p>
        </p:txBody>
      </p:sp>
    </p:spTree>
    <p:extLst>
      <p:ext uri="{BB962C8B-B14F-4D97-AF65-F5344CB8AC3E}">
        <p14:creationId xmlns:p14="http://schemas.microsoft.com/office/powerpoint/2010/main" val="42214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AFFIRMATION</a:t>
            </a:r>
          </a:p>
        </p:txBody>
      </p:sp>
    </p:spTree>
    <p:extLst>
      <p:ext uri="{BB962C8B-B14F-4D97-AF65-F5344CB8AC3E}">
        <p14:creationId xmlns:p14="http://schemas.microsoft.com/office/powerpoint/2010/main" val="17899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A7852F-CA41-9D4D-A106-2D471BFBDA46}"/>
              </a:ext>
            </a:extLst>
          </p:cNvPr>
          <p:cNvSpPr txBox="1">
            <a:spLocks/>
          </p:cNvSpPr>
          <p:nvPr/>
        </p:nvSpPr>
        <p:spPr>
          <a:xfrm>
            <a:off x="-1448" y="2660232"/>
            <a:ext cx="12192000" cy="7222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000" dirty="0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</a:p>
        </p:txBody>
      </p:sp>
    </p:spTree>
    <p:extLst>
      <p:ext uri="{BB962C8B-B14F-4D97-AF65-F5344CB8AC3E}">
        <p14:creationId xmlns:p14="http://schemas.microsoft.com/office/powerpoint/2010/main" val="35368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48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994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7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01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33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02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992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68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2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050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759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957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567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3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251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85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97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88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115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66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25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08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150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141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67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561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310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809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752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42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999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376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97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404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633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02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54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717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41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554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904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1430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044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27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575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35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1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816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66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19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37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1301</TotalTime>
  <Words>6</Words>
  <Application>Microsoft Macintosh PowerPoint</Application>
  <PresentationFormat>Widescreen</PresentationFormat>
  <Paragraphs>6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Neuzeit Grotesk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Church and Reality</dc:title>
  <dc:creator>Roland Hearn</dc:creator>
  <cp:lastModifiedBy>Microsoft Office User</cp:lastModifiedBy>
  <cp:revision>88</cp:revision>
  <cp:lastPrinted>2019-09-19T20:20:13Z</cp:lastPrinted>
  <dcterms:created xsi:type="dcterms:W3CDTF">2018-05-31T17:08:01Z</dcterms:created>
  <dcterms:modified xsi:type="dcterms:W3CDTF">2019-11-19T19:47:42Z</dcterms:modified>
</cp:coreProperties>
</file>