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4"/>
  </p:sldMasterIdLst>
  <p:notesMasterIdLst>
    <p:notesMasterId r:id="rId82"/>
  </p:notesMasterIdLst>
  <p:sldIdLst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3" autoAdjust="0"/>
    <p:restoredTop sz="83888" autoAdjust="0"/>
  </p:normalViewPr>
  <p:slideViewPr>
    <p:cSldViewPr snapToGrid="0" snapToObjects="1">
      <p:cViewPr>
        <p:scale>
          <a:sx n="104" d="100"/>
          <a:sy n="104" d="100"/>
        </p:scale>
        <p:origin x="408" y="30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microsoft.com/office/2016/11/relationships/changesInfo" Target="changesInfos/changesInfo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dy, Doug" userId="710886ad-1afb-4db2-a3ea-b73a8a1536db" providerId="ADAL" clId="{215A34A4-0F35-45B3-AEE1-5BBAB0B29F9D}"/>
    <pc:docChg chg="undo custSel addSld delSld modSld sldOrd">
      <pc:chgData name="Hardy, Doug" userId="710886ad-1afb-4db2-a3ea-b73a8a1536db" providerId="ADAL" clId="{215A34A4-0F35-45B3-AEE1-5BBAB0B29F9D}" dt="2019-09-03T08:06:10.699" v="3438" actId="20577"/>
      <pc:docMkLst>
        <pc:docMk/>
      </pc:docMkLst>
      <pc:sldChg chg="delSp modSp add setBg">
        <pc:chgData name="Hardy, Doug" userId="710886ad-1afb-4db2-a3ea-b73a8a1536db" providerId="ADAL" clId="{215A34A4-0F35-45B3-AEE1-5BBAB0B29F9D}" dt="2019-09-01T15:40:37.403" v="1654" actId="20577"/>
        <pc:sldMkLst>
          <pc:docMk/>
          <pc:sldMk cId="0" sldId="256"/>
        </pc:sldMkLst>
        <pc:spChg chg="mod">
          <ac:chgData name="Hardy, Doug" userId="710886ad-1afb-4db2-a3ea-b73a8a1536db" providerId="ADAL" clId="{215A34A4-0F35-45B3-AEE1-5BBAB0B29F9D}" dt="2019-09-01T15:40:37.403" v="1654" actId="20577"/>
          <ac:spMkLst>
            <pc:docMk/>
            <pc:sldMk cId="0" sldId="256"/>
            <ac:spMk id="2053" creationId="{00000000-0000-0000-0000-000000000000}"/>
          </ac:spMkLst>
        </pc:spChg>
        <pc:spChg chg="del mod">
          <ac:chgData name="Hardy, Doug" userId="710886ad-1afb-4db2-a3ea-b73a8a1536db" providerId="ADAL" clId="{215A34A4-0F35-45B3-AEE1-5BBAB0B29F9D}" dt="2019-09-01T15:39:06.619" v="1622" actId="478"/>
          <ac:spMkLst>
            <pc:docMk/>
            <pc:sldMk cId="0" sldId="256"/>
            <ac:spMk id="10242" creationId="{00000000-0000-0000-0000-000000000000}"/>
          </ac:spMkLst>
        </pc:spChg>
      </pc:sldChg>
      <pc:sldChg chg="ord">
        <pc:chgData name="Hardy, Doug" userId="710886ad-1afb-4db2-a3ea-b73a8a1536db" providerId="ADAL" clId="{215A34A4-0F35-45B3-AEE1-5BBAB0B29F9D}" dt="2019-08-26T16:20:51.309" v="1"/>
        <pc:sldMkLst>
          <pc:docMk/>
          <pc:sldMk cId="2595797336" sldId="358"/>
        </pc:sldMkLst>
      </pc:sldChg>
      <pc:sldChg chg="add">
        <pc:chgData name="Hardy, Doug" userId="710886ad-1afb-4db2-a3ea-b73a8a1536db" providerId="ADAL" clId="{215A34A4-0F35-45B3-AEE1-5BBAB0B29F9D}" dt="2019-08-26T16:20:14.490" v="0"/>
        <pc:sldMkLst>
          <pc:docMk/>
          <pc:sldMk cId="443370835" sldId="374"/>
        </pc:sldMkLst>
      </pc:sldChg>
      <pc:sldChg chg="modSp add">
        <pc:chgData name="Hardy, Doug" userId="710886ad-1afb-4db2-a3ea-b73a8a1536db" providerId="ADAL" clId="{215A34A4-0F35-45B3-AEE1-5BBAB0B29F9D}" dt="2019-09-01T15:34:16.953" v="1346" actId="1035"/>
        <pc:sldMkLst>
          <pc:docMk/>
          <pc:sldMk cId="1398882260" sldId="382"/>
        </pc:sldMkLst>
        <pc:spChg chg="mod">
          <ac:chgData name="Hardy, Doug" userId="710886ad-1afb-4db2-a3ea-b73a8a1536db" providerId="ADAL" clId="{215A34A4-0F35-45B3-AEE1-5BBAB0B29F9D}" dt="2019-09-01T15:34:16.953" v="1346" actId="1035"/>
          <ac:spMkLst>
            <pc:docMk/>
            <pc:sldMk cId="1398882260" sldId="382"/>
            <ac:spMk id="57350" creationId="{F2C7C982-FF28-415A-B436-16399099677F}"/>
          </ac:spMkLst>
        </pc:spChg>
      </pc:sldChg>
      <pc:sldChg chg="modSp add">
        <pc:chgData name="Hardy, Doug" userId="710886ad-1afb-4db2-a3ea-b73a8a1536db" providerId="ADAL" clId="{215A34A4-0F35-45B3-AEE1-5BBAB0B29F9D}" dt="2019-09-01T15:37:11.134" v="1611" actId="948"/>
        <pc:sldMkLst>
          <pc:docMk/>
          <pc:sldMk cId="4124212077" sldId="383"/>
        </pc:sldMkLst>
        <pc:spChg chg="mod">
          <ac:chgData name="Hardy, Doug" userId="710886ad-1afb-4db2-a3ea-b73a8a1536db" providerId="ADAL" clId="{215A34A4-0F35-45B3-AEE1-5BBAB0B29F9D}" dt="2019-09-01T15:37:11.134" v="1611" actId="948"/>
          <ac:spMkLst>
            <pc:docMk/>
            <pc:sldMk cId="4124212077" sldId="383"/>
            <ac:spMk id="57350" creationId="{F2C7C982-FF28-415A-B436-16399099677F}"/>
          </ac:spMkLst>
        </pc:spChg>
      </pc:sldChg>
      <pc:sldChg chg="modSp add ord">
        <pc:chgData name="Hardy, Doug" userId="710886ad-1afb-4db2-a3ea-b73a8a1536db" providerId="ADAL" clId="{215A34A4-0F35-45B3-AEE1-5BBAB0B29F9D}" dt="2019-09-01T16:00:50.519" v="2393" actId="1076"/>
        <pc:sldMkLst>
          <pc:docMk/>
          <pc:sldMk cId="2218374570" sldId="388"/>
        </pc:sldMkLst>
        <pc:spChg chg="mod">
          <ac:chgData name="Hardy, Doug" userId="710886ad-1afb-4db2-a3ea-b73a8a1536db" providerId="ADAL" clId="{215A34A4-0F35-45B3-AEE1-5BBAB0B29F9D}" dt="2019-09-01T16:00:50.519" v="2393" actId="1076"/>
          <ac:spMkLst>
            <pc:docMk/>
            <pc:sldMk cId="2218374570" sldId="388"/>
            <ac:spMk id="57350" creationId="{F2C7C982-FF28-415A-B436-16399099677F}"/>
          </ac:spMkLst>
        </pc:spChg>
      </pc:sldChg>
      <pc:sldChg chg="modSp add ord">
        <pc:chgData name="Hardy, Doug" userId="710886ad-1afb-4db2-a3ea-b73a8a1536db" providerId="ADAL" clId="{215A34A4-0F35-45B3-AEE1-5BBAB0B29F9D}" dt="2019-09-01T16:16:50.198" v="2743" actId="20577"/>
        <pc:sldMkLst>
          <pc:docMk/>
          <pc:sldMk cId="3006294619" sldId="397"/>
        </pc:sldMkLst>
        <pc:spChg chg="mod">
          <ac:chgData name="Hardy, Doug" userId="710886ad-1afb-4db2-a3ea-b73a8a1536db" providerId="ADAL" clId="{215A34A4-0F35-45B3-AEE1-5BBAB0B29F9D}" dt="2019-09-01T16:16:50.198" v="2743" actId="20577"/>
          <ac:spMkLst>
            <pc:docMk/>
            <pc:sldMk cId="3006294619" sldId="397"/>
            <ac:spMk id="57350" creationId="{F2C7C982-FF28-415A-B436-16399099677F}"/>
          </ac:spMkLst>
        </pc:spChg>
      </pc:sldChg>
      <pc:sldChg chg="delSp modSp add ord">
        <pc:chgData name="Hardy, Doug" userId="710886ad-1afb-4db2-a3ea-b73a8a1536db" providerId="ADAL" clId="{215A34A4-0F35-45B3-AEE1-5BBAB0B29F9D}" dt="2019-09-03T07:12:02.385" v="2968" actId="1076"/>
        <pc:sldMkLst>
          <pc:docMk/>
          <pc:sldMk cId="2762737225" sldId="405"/>
        </pc:sldMkLst>
        <pc:spChg chg="del">
          <ac:chgData name="Hardy, Doug" userId="710886ad-1afb-4db2-a3ea-b73a8a1536db" providerId="ADAL" clId="{215A34A4-0F35-45B3-AEE1-5BBAB0B29F9D}" dt="2019-09-03T07:09:24.606" v="2946" actId="478"/>
          <ac:spMkLst>
            <pc:docMk/>
            <pc:sldMk cId="2762737225" sldId="405"/>
            <ac:spMk id="57348" creationId="{C8DDD0A5-6808-4CE9-A3DE-CCED57671B59}"/>
          </ac:spMkLst>
        </pc:spChg>
        <pc:spChg chg="mod">
          <ac:chgData name="Hardy, Doug" userId="710886ad-1afb-4db2-a3ea-b73a8a1536db" providerId="ADAL" clId="{215A34A4-0F35-45B3-AEE1-5BBAB0B29F9D}" dt="2019-09-03T07:12:02.385" v="2968" actId="1076"/>
          <ac:spMkLst>
            <pc:docMk/>
            <pc:sldMk cId="2762737225" sldId="405"/>
            <ac:spMk id="57350" creationId="{F2C7C982-FF28-415A-B436-16399099677F}"/>
          </ac:spMkLst>
        </pc:spChg>
      </pc:sldChg>
      <pc:sldChg chg="modSp add">
        <pc:chgData name="Hardy, Doug" userId="710886ad-1afb-4db2-a3ea-b73a8a1536db" providerId="ADAL" clId="{215A34A4-0F35-45B3-AEE1-5BBAB0B29F9D}" dt="2019-09-03T07:14:00.017" v="3010" actId="1076"/>
        <pc:sldMkLst>
          <pc:docMk/>
          <pc:sldMk cId="4138828994" sldId="406"/>
        </pc:sldMkLst>
        <pc:spChg chg="mod">
          <ac:chgData name="Hardy, Doug" userId="710886ad-1afb-4db2-a3ea-b73a8a1536db" providerId="ADAL" clId="{215A34A4-0F35-45B3-AEE1-5BBAB0B29F9D}" dt="2019-09-03T07:14:00.017" v="3010" actId="1076"/>
          <ac:spMkLst>
            <pc:docMk/>
            <pc:sldMk cId="4138828994" sldId="406"/>
            <ac:spMk id="57350" creationId="{F2C7C982-FF28-415A-B436-16399099677F}"/>
          </ac:spMkLst>
        </pc:spChg>
      </pc:sldChg>
      <pc:sldChg chg="modSp add">
        <pc:chgData name="Hardy, Doug" userId="710886ad-1afb-4db2-a3ea-b73a8a1536db" providerId="ADAL" clId="{215A34A4-0F35-45B3-AEE1-5BBAB0B29F9D}" dt="2019-09-03T07:15:21.417" v="3053" actId="1076"/>
        <pc:sldMkLst>
          <pc:docMk/>
          <pc:sldMk cId="3462232196" sldId="407"/>
        </pc:sldMkLst>
        <pc:spChg chg="mod">
          <ac:chgData name="Hardy, Doug" userId="710886ad-1afb-4db2-a3ea-b73a8a1536db" providerId="ADAL" clId="{215A34A4-0F35-45B3-AEE1-5BBAB0B29F9D}" dt="2019-09-03T07:15:21.417" v="3053" actId="1076"/>
          <ac:spMkLst>
            <pc:docMk/>
            <pc:sldMk cId="3462232196" sldId="407"/>
            <ac:spMk id="57350" creationId="{F2C7C982-FF28-415A-B436-16399099677F}"/>
          </ac:spMkLst>
        </pc:spChg>
      </pc:sldChg>
      <pc:sldChg chg="modSp add ord">
        <pc:chgData name="Hardy, Doug" userId="710886ad-1afb-4db2-a3ea-b73a8a1536db" providerId="ADAL" clId="{215A34A4-0F35-45B3-AEE1-5BBAB0B29F9D}" dt="2019-09-03T07:25:46.459" v="3084" actId="1076"/>
        <pc:sldMkLst>
          <pc:docMk/>
          <pc:sldMk cId="1242675152" sldId="408"/>
        </pc:sldMkLst>
        <pc:spChg chg="mod">
          <ac:chgData name="Hardy, Doug" userId="710886ad-1afb-4db2-a3ea-b73a8a1536db" providerId="ADAL" clId="{215A34A4-0F35-45B3-AEE1-5BBAB0B29F9D}" dt="2019-09-03T07:25:46.459" v="3084" actId="1076"/>
          <ac:spMkLst>
            <pc:docMk/>
            <pc:sldMk cId="1242675152" sldId="408"/>
            <ac:spMk id="57350" creationId="{F2C7C982-FF28-415A-B436-16399099677F}"/>
          </ac:spMkLst>
        </pc:spChg>
      </pc:sldChg>
      <pc:sldChg chg="modSp add">
        <pc:chgData name="Hardy, Doug" userId="710886ad-1afb-4db2-a3ea-b73a8a1536db" providerId="ADAL" clId="{215A34A4-0F35-45B3-AEE1-5BBAB0B29F9D}" dt="2019-09-03T08:01:51.641" v="3412" actId="1076"/>
        <pc:sldMkLst>
          <pc:docMk/>
          <pc:sldMk cId="4025560378" sldId="409"/>
        </pc:sldMkLst>
        <pc:spChg chg="mod">
          <ac:chgData name="Hardy, Doug" userId="710886ad-1afb-4db2-a3ea-b73a8a1536db" providerId="ADAL" clId="{215A34A4-0F35-45B3-AEE1-5BBAB0B29F9D}" dt="2019-09-03T08:01:51.641" v="3412" actId="1076"/>
          <ac:spMkLst>
            <pc:docMk/>
            <pc:sldMk cId="4025560378" sldId="409"/>
            <ac:spMk id="57350" creationId="{F2C7C982-FF28-415A-B436-16399099677F}"/>
          </ac:spMkLst>
        </pc:spChg>
      </pc:sldChg>
      <pc:sldChg chg="modSp add">
        <pc:chgData name="Hardy, Doug" userId="710886ad-1afb-4db2-a3ea-b73a8a1536db" providerId="ADAL" clId="{215A34A4-0F35-45B3-AEE1-5BBAB0B29F9D}" dt="2019-09-03T07:29:17.295" v="3129" actId="1076"/>
        <pc:sldMkLst>
          <pc:docMk/>
          <pc:sldMk cId="1389770256" sldId="410"/>
        </pc:sldMkLst>
        <pc:spChg chg="mod">
          <ac:chgData name="Hardy, Doug" userId="710886ad-1afb-4db2-a3ea-b73a8a1536db" providerId="ADAL" clId="{215A34A4-0F35-45B3-AEE1-5BBAB0B29F9D}" dt="2019-09-03T07:29:17.295" v="3129" actId="1076"/>
          <ac:spMkLst>
            <pc:docMk/>
            <pc:sldMk cId="1389770256" sldId="410"/>
            <ac:spMk id="57350" creationId="{F2C7C982-FF28-415A-B436-16399099677F}"/>
          </ac:spMkLst>
        </pc:spChg>
      </pc:sldChg>
      <pc:sldChg chg="modSp add ord">
        <pc:chgData name="Hardy, Doug" userId="710886ad-1afb-4db2-a3ea-b73a8a1536db" providerId="ADAL" clId="{215A34A4-0F35-45B3-AEE1-5BBAB0B29F9D}" dt="2019-09-03T07:35:57.014" v="3177" actId="1076"/>
        <pc:sldMkLst>
          <pc:docMk/>
          <pc:sldMk cId="420221413" sldId="411"/>
        </pc:sldMkLst>
        <pc:spChg chg="mod">
          <ac:chgData name="Hardy, Doug" userId="710886ad-1afb-4db2-a3ea-b73a8a1536db" providerId="ADAL" clId="{215A34A4-0F35-45B3-AEE1-5BBAB0B29F9D}" dt="2019-09-03T07:35:57.014" v="3177" actId="1076"/>
          <ac:spMkLst>
            <pc:docMk/>
            <pc:sldMk cId="420221413" sldId="411"/>
            <ac:spMk id="57350" creationId="{F2C7C982-FF28-415A-B436-16399099677F}"/>
          </ac:spMkLst>
        </pc:spChg>
      </pc:sldChg>
      <pc:sldChg chg="modSp add ord">
        <pc:chgData name="Hardy, Doug" userId="710886ad-1afb-4db2-a3ea-b73a8a1536db" providerId="ADAL" clId="{215A34A4-0F35-45B3-AEE1-5BBAB0B29F9D}" dt="2019-09-03T08:02:37.679" v="3418" actId="114"/>
        <pc:sldMkLst>
          <pc:docMk/>
          <pc:sldMk cId="1972420613" sldId="412"/>
        </pc:sldMkLst>
        <pc:spChg chg="mod">
          <ac:chgData name="Hardy, Doug" userId="710886ad-1afb-4db2-a3ea-b73a8a1536db" providerId="ADAL" clId="{215A34A4-0F35-45B3-AEE1-5BBAB0B29F9D}" dt="2019-09-03T08:02:37.679" v="3418" actId="114"/>
          <ac:spMkLst>
            <pc:docMk/>
            <pc:sldMk cId="1972420613" sldId="412"/>
            <ac:spMk id="60420" creationId="{D52F83D8-B679-41E1-BC14-EF3F8EDF7B51}"/>
          </ac:spMkLst>
        </pc:spChg>
      </pc:sldChg>
      <pc:sldChg chg="modSp add ord">
        <pc:chgData name="Hardy, Doug" userId="710886ad-1afb-4db2-a3ea-b73a8a1536db" providerId="ADAL" clId="{215A34A4-0F35-45B3-AEE1-5BBAB0B29F9D}" dt="2019-09-03T08:02:24.826" v="3414" actId="114"/>
        <pc:sldMkLst>
          <pc:docMk/>
          <pc:sldMk cId="1581579416" sldId="413"/>
        </pc:sldMkLst>
        <pc:spChg chg="mod">
          <ac:chgData name="Hardy, Doug" userId="710886ad-1afb-4db2-a3ea-b73a8a1536db" providerId="ADAL" clId="{215A34A4-0F35-45B3-AEE1-5BBAB0B29F9D}" dt="2019-09-03T08:02:24.826" v="3414" actId="114"/>
          <ac:spMkLst>
            <pc:docMk/>
            <pc:sldMk cId="1581579416" sldId="413"/>
            <ac:spMk id="60420" creationId="{D52F83D8-B679-41E1-BC14-EF3F8EDF7B51}"/>
          </ac:spMkLst>
        </pc:spChg>
      </pc:sldChg>
      <pc:sldChg chg="modSp add">
        <pc:chgData name="Hardy, Doug" userId="710886ad-1afb-4db2-a3ea-b73a8a1536db" providerId="ADAL" clId="{215A34A4-0F35-45B3-AEE1-5BBAB0B29F9D}" dt="2019-09-03T07:44:13.564" v="3281" actId="1076"/>
        <pc:sldMkLst>
          <pc:docMk/>
          <pc:sldMk cId="1316677258" sldId="414"/>
        </pc:sldMkLst>
        <pc:spChg chg="mod">
          <ac:chgData name="Hardy, Doug" userId="710886ad-1afb-4db2-a3ea-b73a8a1536db" providerId="ADAL" clId="{215A34A4-0F35-45B3-AEE1-5BBAB0B29F9D}" dt="2019-09-03T07:44:13.564" v="3281" actId="1076"/>
          <ac:spMkLst>
            <pc:docMk/>
            <pc:sldMk cId="1316677258" sldId="414"/>
            <ac:spMk id="60420" creationId="{D52F83D8-B679-41E1-BC14-EF3F8EDF7B51}"/>
          </ac:spMkLst>
        </pc:spChg>
      </pc:sldChg>
      <pc:sldChg chg="modSp add">
        <pc:chgData name="Hardy, Doug" userId="710886ad-1afb-4db2-a3ea-b73a8a1536db" providerId="ADAL" clId="{215A34A4-0F35-45B3-AEE1-5BBAB0B29F9D}" dt="2019-09-03T07:47:01.025" v="3319" actId="1076"/>
        <pc:sldMkLst>
          <pc:docMk/>
          <pc:sldMk cId="3509406902" sldId="415"/>
        </pc:sldMkLst>
        <pc:spChg chg="mod">
          <ac:chgData name="Hardy, Doug" userId="710886ad-1afb-4db2-a3ea-b73a8a1536db" providerId="ADAL" clId="{215A34A4-0F35-45B3-AEE1-5BBAB0B29F9D}" dt="2019-09-03T07:47:01.025" v="3319" actId="1076"/>
          <ac:spMkLst>
            <pc:docMk/>
            <pc:sldMk cId="3509406902" sldId="415"/>
            <ac:spMk id="60420" creationId="{D52F83D8-B679-41E1-BC14-EF3F8EDF7B51}"/>
          </ac:spMkLst>
        </pc:spChg>
      </pc:sldChg>
      <pc:sldChg chg="modSp add">
        <pc:chgData name="Hardy, Doug" userId="710886ad-1afb-4db2-a3ea-b73a8a1536db" providerId="ADAL" clId="{215A34A4-0F35-45B3-AEE1-5BBAB0B29F9D}" dt="2019-09-03T07:48:36.653" v="3349" actId="1076"/>
        <pc:sldMkLst>
          <pc:docMk/>
          <pc:sldMk cId="1442468927" sldId="416"/>
        </pc:sldMkLst>
        <pc:spChg chg="mod">
          <ac:chgData name="Hardy, Doug" userId="710886ad-1afb-4db2-a3ea-b73a8a1536db" providerId="ADAL" clId="{215A34A4-0F35-45B3-AEE1-5BBAB0B29F9D}" dt="2019-09-03T07:48:36.653" v="3349" actId="1076"/>
          <ac:spMkLst>
            <pc:docMk/>
            <pc:sldMk cId="1442468927" sldId="416"/>
            <ac:spMk id="60420" creationId="{D52F83D8-B679-41E1-BC14-EF3F8EDF7B51}"/>
          </ac:spMkLst>
        </pc:spChg>
      </pc:sldChg>
      <pc:sldChg chg="modSp add">
        <pc:chgData name="Hardy, Doug" userId="710886ad-1afb-4db2-a3ea-b73a8a1536db" providerId="ADAL" clId="{215A34A4-0F35-45B3-AEE1-5BBAB0B29F9D}" dt="2019-09-03T08:06:10.699" v="3438" actId="20577"/>
        <pc:sldMkLst>
          <pc:docMk/>
          <pc:sldMk cId="2898887576" sldId="417"/>
        </pc:sldMkLst>
        <pc:spChg chg="mod">
          <ac:chgData name="Hardy, Doug" userId="710886ad-1afb-4db2-a3ea-b73a8a1536db" providerId="ADAL" clId="{215A34A4-0F35-45B3-AEE1-5BBAB0B29F9D}" dt="2019-09-03T08:06:10.699" v="3438" actId="20577"/>
          <ac:spMkLst>
            <pc:docMk/>
            <pc:sldMk cId="2898887576" sldId="417"/>
            <ac:spMk id="60420" creationId="{D52F83D8-B679-41E1-BC14-EF3F8EDF7B51}"/>
          </ac:spMkLst>
        </pc:spChg>
      </pc:sldChg>
    </pc:docChg>
  </pc:docChgLst>
  <pc:docChgLst>
    <pc:chgData name="Hardy, Doug" userId="710886ad-1afb-4db2-a3ea-b73a8a1536db" providerId="ADAL" clId="{742BB224-EB94-45AC-BDBD-D092018FA8BB}"/>
    <pc:docChg chg="undo custSel addSld delSld modSld sldOrd">
      <pc:chgData name="Hardy, Doug" userId="710886ad-1afb-4db2-a3ea-b73a8a1536db" providerId="ADAL" clId="{742BB224-EB94-45AC-BDBD-D092018FA8BB}" dt="2019-08-25T14:00:01.557" v="1483" actId="255"/>
      <pc:docMkLst>
        <pc:docMk/>
      </pc:docMkLst>
      <pc:sldChg chg="delSp modSp setBg">
        <pc:chgData name="Hardy, Doug" userId="710886ad-1afb-4db2-a3ea-b73a8a1536db" providerId="ADAL" clId="{742BB224-EB94-45AC-BDBD-D092018FA8BB}" dt="2019-08-25T13:08:52.519" v="44" actId="1076"/>
        <pc:sldMkLst>
          <pc:docMk/>
          <pc:sldMk cId="4017763794" sldId="264"/>
        </pc:sldMkLst>
        <pc:spChg chg="mod">
          <ac:chgData name="Hardy, Doug" userId="710886ad-1afb-4db2-a3ea-b73a8a1536db" providerId="ADAL" clId="{742BB224-EB94-45AC-BDBD-D092018FA8BB}" dt="2019-08-25T13:08:52.519" v="44" actId="1076"/>
          <ac:spMkLst>
            <pc:docMk/>
            <pc:sldMk cId="4017763794" sldId="264"/>
            <ac:spMk id="4" creationId="{9E11AD99-0C7F-4AD5-95FC-F8A989D76642}"/>
          </ac:spMkLst>
        </pc:spChg>
        <pc:picChg chg="del">
          <ac:chgData name="Hardy, Doug" userId="710886ad-1afb-4db2-a3ea-b73a8a1536db" providerId="ADAL" clId="{742BB224-EB94-45AC-BDBD-D092018FA8BB}" dt="2019-08-25T13:07:32.301" v="2" actId="478"/>
          <ac:picMkLst>
            <pc:docMk/>
            <pc:sldMk cId="4017763794" sldId="264"/>
            <ac:picMk id="2" creationId="{CAB1B4CB-7366-440D-A08C-80AB7A56DCEE}"/>
          </ac:picMkLst>
        </pc:picChg>
      </pc:sldChg>
      <pc:sldChg chg="modSp add">
        <pc:chgData name="Hardy, Doug" userId="710886ad-1afb-4db2-a3ea-b73a8a1536db" providerId="ADAL" clId="{742BB224-EB94-45AC-BDBD-D092018FA8BB}" dt="2019-08-25T13:09:48.607" v="46" actId="20577"/>
        <pc:sldMkLst>
          <pc:docMk/>
          <pc:sldMk cId="3911753081" sldId="357"/>
        </pc:sldMkLst>
        <pc:spChg chg="mod">
          <ac:chgData name="Hardy, Doug" userId="710886ad-1afb-4db2-a3ea-b73a8a1536db" providerId="ADAL" clId="{742BB224-EB94-45AC-BDBD-D092018FA8BB}" dt="2019-08-25T13:09:48.607" v="46" actId="20577"/>
          <ac:spMkLst>
            <pc:docMk/>
            <pc:sldMk cId="3911753081" sldId="357"/>
            <ac:spMk id="4" creationId="{9E11AD99-0C7F-4AD5-95FC-F8A989D76642}"/>
          </ac:spMkLst>
        </pc:spChg>
      </pc:sldChg>
      <pc:sldChg chg="modSp add">
        <pc:chgData name="Hardy, Doug" userId="710886ad-1afb-4db2-a3ea-b73a8a1536db" providerId="ADAL" clId="{742BB224-EB94-45AC-BDBD-D092018FA8BB}" dt="2019-08-25T13:10:19.543" v="51" actId="20577"/>
        <pc:sldMkLst>
          <pc:docMk/>
          <pc:sldMk cId="2595797336" sldId="358"/>
        </pc:sldMkLst>
        <pc:spChg chg="mod">
          <ac:chgData name="Hardy, Doug" userId="710886ad-1afb-4db2-a3ea-b73a8a1536db" providerId="ADAL" clId="{742BB224-EB94-45AC-BDBD-D092018FA8BB}" dt="2019-08-25T13:10:19.543" v="51" actId="20577"/>
          <ac:spMkLst>
            <pc:docMk/>
            <pc:sldMk cId="2595797336" sldId="358"/>
            <ac:spMk id="4" creationId="{9E11AD99-0C7F-4AD5-95FC-F8A989D76642}"/>
          </ac:spMkLst>
        </pc:spChg>
      </pc:sldChg>
      <pc:sldChg chg="modSp add">
        <pc:chgData name="Hardy, Doug" userId="710886ad-1afb-4db2-a3ea-b73a8a1536db" providerId="ADAL" clId="{742BB224-EB94-45AC-BDBD-D092018FA8BB}" dt="2019-08-25T13:10:46.263" v="55" actId="20577"/>
        <pc:sldMkLst>
          <pc:docMk/>
          <pc:sldMk cId="3601232145" sldId="359"/>
        </pc:sldMkLst>
        <pc:spChg chg="mod">
          <ac:chgData name="Hardy, Doug" userId="710886ad-1afb-4db2-a3ea-b73a8a1536db" providerId="ADAL" clId="{742BB224-EB94-45AC-BDBD-D092018FA8BB}" dt="2019-08-25T13:10:46.263" v="55" actId="20577"/>
          <ac:spMkLst>
            <pc:docMk/>
            <pc:sldMk cId="3601232145" sldId="359"/>
            <ac:spMk id="4" creationId="{9E11AD99-0C7F-4AD5-95FC-F8A989D76642}"/>
          </ac:spMkLst>
        </pc:spChg>
      </pc:sldChg>
      <pc:sldChg chg="modSp add">
        <pc:chgData name="Hardy, Doug" userId="710886ad-1afb-4db2-a3ea-b73a8a1536db" providerId="ADAL" clId="{742BB224-EB94-45AC-BDBD-D092018FA8BB}" dt="2019-08-25T13:11:36.856" v="57" actId="20577"/>
        <pc:sldMkLst>
          <pc:docMk/>
          <pc:sldMk cId="1367330418" sldId="360"/>
        </pc:sldMkLst>
        <pc:spChg chg="mod">
          <ac:chgData name="Hardy, Doug" userId="710886ad-1afb-4db2-a3ea-b73a8a1536db" providerId="ADAL" clId="{742BB224-EB94-45AC-BDBD-D092018FA8BB}" dt="2019-08-25T13:11:36.856" v="57" actId="20577"/>
          <ac:spMkLst>
            <pc:docMk/>
            <pc:sldMk cId="1367330418" sldId="360"/>
            <ac:spMk id="4" creationId="{9E11AD99-0C7F-4AD5-95FC-F8A989D76642}"/>
          </ac:spMkLst>
        </pc:spChg>
      </pc:sldChg>
      <pc:sldChg chg="modSp add">
        <pc:chgData name="Hardy, Doug" userId="710886ad-1afb-4db2-a3ea-b73a8a1536db" providerId="ADAL" clId="{742BB224-EB94-45AC-BDBD-D092018FA8BB}" dt="2019-08-25T13:12:43.697" v="61" actId="20577"/>
        <pc:sldMkLst>
          <pc:docMk/>
          <pc:sldMk cId="3959742003" sldId="361"/>
        </pc:sldMkLst>
        <pc:spChg chg="mod">
          <ac:chgData name="Hardy, Doug" userId="710886ad-1afb-4db2-a3ea-b73a8a1536db" providerId="ADAL" clId="{742BB224-EB94-45AC-BDBD-D092018FA8BB}" dt="2019-08-25T13:12:43.697" v="61" actId="20577"/>
          <ac:spMkLst>
            <pc:docMk/>
            <pc:sldMk cId="3959742003" sldId="361"/>
            <ac:spMk id="4" creationId="{9E11AD99-0C7F-4AD5-95FC-F8A989D76642}"/>
          </ac:spMkLst>
        </pc:spChg>
      </pc:sldChg>
      <pc:sldChg chg="modSp add">
        <pc:chgData name="Hardy, Doug" userId="710886ad-1afb-4db2-a3ea-b73a8a1536db" providerId="ADAL" clId="{742BB224-EB94-45AC-BDBD-D092018FA8BB}" dt="2019-08-25T13:13:22.746" v="63" actId="20577"/>
        <pc:sldMkLst>
          <pc:docMk/>
          <pc:sldMk cId="751475002" sldId="362"/>
        </pc:sldMkLst>
        <pc:spChg chg="mod">
          <ac:chgData name="Hardy, Doug" userId="710886ad-1afb-4db2-a3ea-b73a8a1536db" providerId="ADAL" clId="{742BB224-EB94-45AC-BDBD-D092018FA8BB}" dt="2019-08-25T13:13:22.746" v="63" actId="20577"/>
          <ac:spMkLst>
            <pc:docMk/>
            <pc:sldMk cId="751475002" sldId="362"/>
            <ac:spMk id="4" creationId="{9E11AD99-0C7F-4AD5-95FC-F8A989D76642}"/>
          </ac:spMkLst>
        </pc:spChg>
      </pc:sldChg>
      <pc:sldChg chg="delSp modSp add">
        <pc:chgData name="Hardy, Doug" userId="710886ad-1afb-4db2-a3ea-b73a8a1536db" providerId="ADAL" clId="{742BB224-EB94-45AC-BDBD-D092018FA8BB}" dt="2019-08-25T13:23:18.623" v="443" actId="255"/>
        <pc:sldMkLst>
          <pc:docMk/>
          <pc:sldMk cId="2055570009" sldId="363"/>
        </pc:sldMkLst>
        <pc:spChg chg="del">
          <ac:chgData name="Hardy, Doug" userId="710886ad-1afb-4db2-a3ea-b73a8a1536db" providerId="ADAL" clId="{742BB224-EB94-45AC-BDBD-D092018FA8BB}" dt="2019-08-25T13:22:41.473" v="441" actId="478"/>
          <ac:spMkLst>
            <pc:docMk/>
            <pc:sldMk cId="2055570009" sldId="363"/>
            <ac:spMk id="57349" creationId="{C8E4E757-7A11-40EC-975A-E42F9B9313F9}"/>
          </ac:spMkLst>
        </pc:spChg>
        <pc:spChg chg="mod">
          <ac:chgData name="Hardy, Doug" userId="710886ad-1afb-4db2-a3ea-b73a8a1536db" providerId="ADAL" clId="{742BB224-EB94-45AC-BDBD-D092018FA8BB}" dt="2019-08-25T13:23:18.623" v="443" actId="255"/>
          <ac:spMkLst>
            <pc:docMk/>
            <pc:sldMk cId="2055570009" sldId="363"/>
            <ac:spMk id="57350" creationId="{F2C7C982-FF28-415A-B436-1639909967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8D5CA-8646-40CB-91EA-A0025FBC542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C6D77-380C-487D-A704-0B5F01E44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7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61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3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2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2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5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0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9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1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0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3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4E7A4A4-EA7A-B24F-92BB-575B8F2911B2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5694DA8-0A9B-004E-8EEB-281FA02A2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763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67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89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02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7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50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54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619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2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79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5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47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905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701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4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108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140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701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35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30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58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473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31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62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554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034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386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392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422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514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855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45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681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907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9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88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49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393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282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49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37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826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30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03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461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293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004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898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669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12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7424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165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105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152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36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6593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717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283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9295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680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836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525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430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3133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4567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1621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1010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1159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6576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154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2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996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82660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ED4002F702144B8518C01ADB83EC00" ma:contentTypeVersion="15" ma:contentTypeDescription="Create a new document." ma:contentTypeScope="" ma:versionID="18d1817d63be2462f14ba7a1ca0ffa7b">
  <xsd:schema xmlns:xsd="http://www.w3.org/2001/XMLSchema" xmlns:xs="http://www.w3.org/2001/XMLSchema" xmlns:p="http://schemas.microsoft.com/office/2006/metadata/properties" xmlns:ns1="http://schemas.microsoft.com/sharepoint/v3" xmlns:ns3="7840bcca-9548-4ddb-8072-5b96193aa0b5" xmlns:ns4="225095bd-ddcf-4f5c-ad4f-cf6aaf353ac2" targetNamespace="http://schemas.microsoft.com/office/2006/metadata/properties" ma:root="true" ma:fieldsID="eb3e550cf36fc453f50e99e7a31ecd54" ns1:_="" ns3:_="" ns4:_="">
    <xsd:import namespace="http://schemas.microsoft.com/sharepoint/v3"/>
    <xsd:import namespace="7840bcca-9548-4ddb-8072-5b96193aa0b5"/>
    <xsd:import namespace="225095bd-ddcf-4f5c-ad4f-cf6aaf353ac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0bcca-9548-4ddb-8072-5b96193aa0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095bd-ddcf-4f5c-ad4f-cf6aaf353a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03AF5E-08F6-4827-9FDB-43AC6679654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1A88B0F-A7DE-4DB1-8AD6-06856FCCA9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40bcca-9548-4ddb-8072-5b96193aa0b5"/>
    <ds:schemaRef ds:uri="225095bd-ddcf-4f5c-ad4f-cf6aaf353a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86F555-8C98-4E1E-853E-092D0DDA33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{D046C6B7-6BE6-6F40-91BB-918B6CEEFD71}tf10001120</Template>
  <TotalTime>7255</TotalTime>
  <Words>0</Words>
  <Application>Microsoft Macintosh PowerPoint</Application>
  <PresentationFormat>Widescreen</PresentationFormat>
  <Paragraphs>0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Arial</vt:lpstr>
      <vt:lpstr>Calibri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Williams</dc:creator>
  <cp:lastModifiedBy>Microsoft Office User</cp:lastModifiedBy>
  <cp:revision>23</cp:revision>
  <dcterms:created xsi:type="dcterms:W3CDTF">2018-10-11T10:46:00Z</dcterms:created>
  <dcterms:modified xsi:type="dcterms:W3CDTF">2019-09-19T21:55:00Z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0x01010074ED4002F702144B8518C01ADB83EC00</vt:lpwstr>
  </property>
</Properties>
</file>