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366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208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4B1C-1989-4111-B0EC-D04B23659EFB}" type="datetimeFigureOut">
              <a:rPr lang="en-US" smtClean="0"/>
              <a:t>9/19/19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1346-943B-4230-8030-4F0D1039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549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4B1C-1989-4111-B0EC-D04B23659EFB}" type="datetimeFigureOut">
              <a:rPr lang="en-US" smtClean="0"/>
              <a:t>9/19/19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1346-943B-4230-8030-4F0D1039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191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4B1C-1989-4111-B0EC-D04B23659EFB}" type="datetimeFigureOut">
              <a:rPr lang="en-US" smtClean="0"/>
              <a:t>9/19/19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1346-943B-4230-8030-4F0D1039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243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4B1C-1989-4111-B0EC-D04B23659EFB}" type="datetimeFigureOut">
              <a:rPr lang="en-US" smtClean="0"/>
              <a:t>9/19/19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1346-943B-4230-8030-4F0D1039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82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4B1C-1989-4111-B0EC-D04B23659EFB}" type="datetimeFigureOut">
              <a:rPr lang="en-US" smtClean="0"/>
              <a:t>9/19/19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1346-943B-4230-8030-4F0D1039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501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4B1C-1989-4111-B0EC-D04B23659EFB}" type="datetimeFigureOut">
              <a:rPr lang="en-US" smtClean="0"/>
              <a:t>9/19/19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1346-943B-4230-8030-4F0D1039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543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4B1C-1989-4111-B0EC-D04B23659EFB}" type="datetimeFigureOut">
              <a:rPr lang="en-US" smtClean="0"/>
              <a:t>9/19/19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1346-943B-4230-8030-4F0D1039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146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4B1C-1989-4111-B0EC-D04B23659EFB}" type="datetimeFigureOut">
              <a:rPr lang="en-US" smtClean="0"/>
              <a:t>9/19/19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1346-943B-4230-8030-4F0D1039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2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4B1C-1989-4111-B0EC-D04B23659EFB}" type="datetimeFigureOut">
              <a:rPr lang="en-US" smtClean="0"/>
              <a:t>9/19/19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1346-943B-4230-8030-4F0D1039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7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4B1C-1989-4111-B0EC-D04B23659EFB}" type="datetimeFigureOut">
              <a:rPr lang="en-US" smtClean="0"/>
              <a:t>9/19/19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1346-943B-4230-8030-4F0D1039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761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6F4B1C-1989-4111-B0EC-D04B23659EFB}" type="datetimeFigureOut">
              <a:rPr lang="en-US" smtClean="0"/>
              <a:t>9/19/19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61346-943B-4230-8030-4F0D1039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03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6F4B1C-1989-4111-B0EC-D04B23659EFB}" type="datetimeFigureOut">
              <a:rPr lang="en-US" smtClean="0"/>
              <a:t>9/19/19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61346-943B-4230-8030-4F0D10399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18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2216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4987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4329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772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3593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82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0</Words>
  <Application>Microsoft Macintosh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Action Steps for  Individual Churches</dc:title>
  <dc:creator>Bonnie Beam</dc:creator>
  <cp:lastModifiedBy>Microsoft Office User</cp:lastModifiedBy>
  <cp:revision>9</cp:revision>
  <dcterms:created xsi:type="dcterms:W3CDTF">2019-09-06T15:56:19Z</dcterms:created>
  <dcterms:modified xsi:type="dcterms:W3CDTF">2019-09-19T14:57:30Z</dcterms:modified>
</cp:coreProperties>
</file>